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645C7A-0E09-459D-BF1A-408BD1C5983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DBE32-9A5C-4CBF-9F3E-2B37DC50A0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d-ID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BINA KELUARGA REMAJA (BKR)</a:t>
            </a:r>
            <a:r>
              <a:rPr lang="en-US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Ibu Hj.Dedeh</a:t>
            </a:r>
            <a:br>
              <a:rPr lang="en-US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Ibu Elis</a:t>
            </a:r>
            <a:r>
              <a:rPr lang="id-ID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id-ID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8153400" cy="3810000"/>
          </a:xfrm>
        </p:spPr>
        <p:txBody>
          <a:bodyPr/>
          <a:lstStyle/>
          <a:p>
            <a:pPr marL="185738" indent="-185738" algn="l">
              <a:buFontTx/>
              <a:buChar char="-"/>
            </a:pP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Ikatan Remaja Masjid </a:t>
            </a:r>
          </a:p>
          <a:p>
            <a:pPr marL="185738" indent="-185738" algn="l">
              <a:buFontTx/>
              <a:buChar char="-"/>
            </a:pP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Bakti Sosial </a:t>
            </a:r>
          </a:p>
          <a:p>
            <a:pPr marL="185738" indent="-185738" algn="l">
              <a:buFontTx/>
              <a:buChar char="-"/>
            </a:pP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Pengajian Rutin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ew Picture C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267200"/>
            <a:ext cx="1905000" cy="194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91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895600"/>
            <a:ext cx="2286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Keputusan Kepala Desa Jayaraga</a:t>
            </a:r>
            <a:br>
              <a:rPr lang="en-US" sz="2400" dirty="0" smtClean="0"/>
            </a:br>
            <a:r>
              <a:rPr lang="en-US" sz="2400" dirty="0" smtClean="0"/>
              <a:t>No 07/Tahun 2013</a:t>
            </a:r>
            <a:br>
              <a:rPr lang="en-US" sz="2400" dirty="0" smtClean="0"/>
            </a:br>
            <a:r>
              <a:rPr lang="en-US" sz="2400" dirty="0" smtClean="0"/>
              <a:t>tentang </a:t>
            </a:r>
            <a:br>
              <a:rPr lang="en-US" sz="2400" dirty="0" smtClean="0"/>
            </a:br>
            <a:r>
              <a:rPr lang="en-US" sz="2400" dirty="0" smtClean="0"/>
              <a:t>Pembentukan Tim Pelaksana</a:t>
            </a:r>
            <a:br>
              <a:rPr lang="en-US" sz="2400" dirty="0" smtClean="0"/>
            </a:br>
            <a:r>
              <a:rPr lang="en-US" sz="2400" dirty="0" smtClean="0"/>
              <a:t>BINA KELUARGA REMAJA</a:t>
            </a:r>
            <a:br>
              <a:rPr lang="en-US" sz="2400" dirty="0" smtClean="0"/>
            </a:br>
            <a:r>
              <a:rPr lang="en-US" sz="2400" dirty="0" smtClean="0"/>
              <a:t>NUSA INDAH 1/RW 08</a:t>
            </a:r>
            <a:endParaRPr lang="en-US" sz="2400" dirty="0"/>
          </a:p>
        </p:txBody>
      </p:sp>
      <p:pic>
        <p:nvPicPr>
          <p:cNvPr id="3" name="Picture 2" descr="img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19400"/>
            <a:ext cx="2599914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819400"/>
            <a:ext cx="221269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041886"/>
            <a:ext cx="2438400" cy="335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5052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Berawal dari pertemuan dengan Dr.Diah,SpA yang saat ini bermukim di Jerman.Yang merupakan salah satu Pendiri RS KPU Muhamadiyah Gombong - Jawa Tengah. Putri dari Ibu Hj. Siti Nurul Rohmah yang memotivasi kami untuk lebih peduli terhadap sesama dan lingkungan.</a:t>
            </a:r>
            <a:endParaRPr lang="en-US" dirty="0"/>
          </a:p>
        </p:txBody>
      </p:sp>
      <p:pic>
        <p:nvPicPr>
          <p:cNvPr id="4" name="Picture 3" descr="Screenshot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19200"/>
            <a:ext cx="4843862" cy="42392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59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Flow</vt:lpstr>
      <vt:lpstr>BINA KELUARGA REMAJA (BKR) Ibu Hj.Dedeh Ibu Elis </vt:lpstr>
      <vt:lpstr>Keputusan Kepala Desa Jayaraga No 07/Tahun 2013 tentang  Pembentukan Tim Pelaksana BINA KELUARGA REMAJA NUSA INDAH 1/RW 08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 KELUARGA REMAJA (BKR)</dc:title>
  <dc:creator>dave</dc:creator>
  <cp:lastModifiedBy>J@Network</cp:lastModifiedBy>
  <cp:revision>7</cp:revision>
  <dcterms:created xsi:type="dcterms:W3CDTF">2015-09-12T15:36:51Z</dcterms:created>
  <dcterms:modified xsi:type="dcterms:W3CDTF">2015-09-13T02:49:03Z</dcterms:modified>
</cp:coreProperties>
</file>