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0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0.10202136879116525"/>
          <c:y val="4.5692105794468002E-2"/>
          <c:w val="0.76622165354330707"/>
          <c:h val="0.49085907530789419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K4</c:v>
                </c:pt>
                <c:pt idx="1">
                  <c:v>Fe3</c:v>
                </c:pt>
                <c:pt idx="2">
                  <c:v>KB Aktif(Pil/Kdm)</c:v>
                </c:pt>
                <c:pt idx="3">
                  <c:v>D/S</c:v>
                </c:pt>
                <c:pt idx="4">
                  <c:v>N/D</c:v>
                </c:pt>
                <c:pt idx="5">
                  <c:v>Vit A</c:v>
                </c:pt>
                <c:pt idx="6">
                  <c:v>Imunisasi</c:v>
                </c:pt>
                <c:pt idx="7">
                  <c:v>Oralit</c:v>
                </c:pt>
                <c:pt idx="8">
                  <c:v>ASI Eks.</c:v>
                </c:pt>
                <c:pt idx="9">
                  <c:v>Garam Ydm</c:v>
                </c:pt>
                <c:pt idx="10">
                  <c:v>Penyuluhan</c:v>
                </c:pt>
                <c:pt idx="11">
                  <c:v>Gizi Brk</c:v>
                </c:pt>
                <c:pt idx="12">
                  <c:v>P4K</c:v>
                </c:pt>
                <c:pt idx="13">
                  <c:v>Gigi/Mulut</c:v>
                </c:pt>
                <c:pt idx="14">
                  <c:v>Cak.KB Aktif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85</c:v>
                </c:pt>
                <c:pt idx="1">
                  <c:v>85</c:v>
                </c:pt>
                <c:pt idx="2">
                  <c:v>7.71</c:v>
                </c:pt>
                <c:pt idx="3">
                  <c:v>87.3</c:v>
                </c:pt>
                <c:pt idx="4">
                  <c:v>64</c:v>
                </c:pt>
                <c:pt idx="5">
                  <c:v>82</c:v>
                </c:pt>
                <c:pt idx="6">
                  <c:v>81.81</c:v>
                </c:pt>
                <c:pt idx="7">
                  <c:v>60</c:v>
                </c:pt>
                <c:pt idx="8">
                  <c:v>68</c:v>
                </c:pt>
                <c:pt idx="9">
                  <c:v>100</c:v>
                </c:pt>
                <c:pt idx="10">
                  <c:v>12</c:v>
                </c:pt>
                <c:pt idx="11">
                  <c:v>0</c:v>
                </c:pt>
                <c:pt idx="12">
                  <c:v>85</c:v>
                </c:pt>
                <c:pt idx="13">
                  <c:v>60</c:v>
                </c:pt>
                <c:pt idx="14">
                  <c:v>70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Sheet1!$A$2:$A$16</c:f>
              <c:strCache>
                <c:ptCount val="15"/>
                <c:pt idx="0">
                  <c:v>K4</c:v>
                </c:pt>
                <c:pt idx="1">
                  <c:v>Fe3</c:v>
                </c:pt>
                <c:pt idx="2">
                  <c:v>KB Aktif(Pil/Kdm)</c:v>
                </c:pt>
                <c:pt idx="3">
                  <c:v>D/S</c:v>
                </c:pt>
                <c:pt idx="4">
                  <c:v>N/D</c:v>
                </c:pt>
                <c:pt idx="5">
                  <c:v>Vit A</c:v>
                </c:pt>
                <c:pt idx="6">
                  <c:v>Imunisasi</c:v>
                </c:pt>
                <c:pt idx="7">
                  <c:v>Oralit</c:v>
                </c:pt>
                <c:pt idx="8">
                  <c:v>ASI Eks.</c:v>
                </c:pt>
                <c:pt idx="9">
                  <c:v>Garam Ydm</c:v>
                </c:pt>
                <c:pt idx="10">
                  <c:v>Penyuluhan</c:v>
                </c:pt>
                <c:pt idx="11">
                  <c:v>Gizi Brk</c:v>
                </c:pt>
                <c:pt idx="12">
                  <c:v>P4K</c:v>
                </c:pt>
                <c:pt idx="13">
                  <c:v>Gigi/Mulut</c:v>
                </c:pt>
                <c:pt idx="14">
                  <c:v>Cak.KB Aktif</c:v>
                </c:pt>
              </c:strCache>
            </c:str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86.38</c:v>
                </c:pt>
                <c:pt idx="1">
                  <c:v>86.38</c:v>
                </c:pt>
                <c:pt idx="2">
                  <c:v>7.71</c:v>
                </c:pt>
                <c:pt idx="3">
                  <c:v>93</c:v>
                </c:pt>
                <c:pt idx="4">
                  <c:v>73</c:v>
                </c:pt>
                <c:pt idx="5">
                  <c:v>85</c:v>
                </c:pt>
                <c:pt idx="6">
                  <c:v>70</c:v>
                </c:pt>
                <c:pt idx="7">
                  <c:v>70</c:v>
                </c:pt>
                <c:pt idx="8">
                  <c:v>78</c:v>
                </c:pt>
                <c:pt idx="9">
                  <c:v>100</c:v>
                </c:pt>
                <c:pt idx="10">
                  <c:v>12</c:v>
                </c:pt>
                <c:pt idx="11">
                  <c:v>0</c:v>
                </c:pt>
                <c:pt idx="12">
                  <c:v>86.38</c:v>
                </c:pt>
                <c:pt idx="13">
                  <c:v>60</c:v>
                </c:pt>
                <c:pt idx="14">
                  <c:v>71</c:v>
                </c:pt>
              </c:numCache>
            </c:numRef>
          </c:val>
        </c:ser>
        <c:shape val="box"/>
        <c:axId val="81498496"/>
        <c:axId val="81503744"/>
        <c:axId val="0"/>
      </c:bar3DChart>
      <c:catAx>
        <c:axId val="81498496"/>
        <c:scaling>
          <c:orientation val="minMax"/>
        </c:scaling>
        <c:axPos val="b"/>
        <c:numFmt formatCode="General" sourceLinked="1"/>
        <c:tickLblPos val="nextTo"/>
        <c:crossAx val="81503744"/>
        <c:crosses val="autoZero"/>
        <c:auto val="1"/>
        <c:lblAlgn val="ctr"/>
        <c:lblOffset val="100"/>
      </c:catAx>
      <c:valAx>
        <c:axId val="81503744"/>
        <c:scaling>
          <c:orientation val="minMax"/>
        </c:scaling>
        <c:axPos val="l"/>
        <c:majorGridlines/>
        <c:numFmt formatCode="General" sourceLinked="1"/>
        <c:tickLblPos val="nextTo"/>
        <c:crossAx val="8149849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97A3EF-7FDD-4669-B9D7-42F54040B3B6}" type="datetimeFigureOut">
              <a:rPr lang="en-US" smtClean="0"/>
              <a:t>9/11/2015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6B08032-C15A-4F96-B8D6-4E000301B7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Hasil Kegiatan Posyandu Nusa indah 1</a:t>
            </a:r>
            <a:br>
              <a:rPr lang="en-US" b="1" dirty="0" smtClean="0"/>
            </a:br>
            <a:r>
              <a:rPr lang="en-US" b="1" dirty="0" smtClean="0"/>
              <a:t>2013 dibandingkan 2014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8077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</TotalTime>
  <Words>6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Oriel</vt:lpstr>
      <vt:lpstr>Hasil Kegiatan Posyandu Nusa indah 1 2013 dibandingkan 2014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dave</cp:lastModifiedBy>
  <cp:revision>3</cp:revision>
  <dcterms:created xsi:type="dcterms:W3CDTF">2015-09-11T01:07:50Z</dcterms:created>
  <dcterms:modified xsi:type="dcterms:W3CDTF">2015-09-11T01:32:50Z</dcterms:modified>
</cp:coreProperties>
</file>